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3200400" cx="2286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08">
          <p15:clr>
            <a:srgbClr val="A4A3A4"/>
          </p15:clr>
        </p15:guide>
        <p15:guide id="2" pos="7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08" orient="horz"/>
        <p:guide pos="72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1b9c6cb8a_0_45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1b9c6cb8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1b9c6cb8a_0_50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1b9c6cb8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1b9c6cb8a_0_55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1b9c6cb8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46fee36db_0_0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46fee36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81b9c6cb8a_0_5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81b9c6cb8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81b9c6cb8a_0_10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81b9c6cb8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1b9c6cb8a_0_15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1b9c6cb8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81b9c6cb8a_0_20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81b9c6cb8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1b9c6cb8a_0_25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1b9c6cb8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1b9c6cb8a_0_30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81b9c6cb8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1b9c6cb8a_0_35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1b9c6cb8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1b9c6cb8a_0_40:notes"/>
          <p:cNvSpPr/>
          <p:nvPr>
            <p:ph idx="2" type="sldImg"/>
          </p:nvPr>
        </p:nvSpPr>
        <p:spPr>
          <a:xfrm>
            <a:off x="2204680" y="685800"/>
            <a:ext cx="24492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1b9c6cb8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7927" y="463291"/>
            <a:ext cx="2130000" cy="1277100"/>
          </a:xfrm>
          <a:prstGeom prst="rect">
            <a:avLst/>
          </a:prstGeom>
        </p:spPr>
        <p:txBody>
          <a:bodyPr anchorCtr="0" anchor="b" bIns="34200" lIns="34200" spcFirstLastPara="1" rIns="34200" wrap="square" tIns="342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2pPr>
            <a:lvl3pPr lvl="2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3pPr>
            <a:lvl4pPr lvl="3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lvl="4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5pPr>
            <a:lvl6pPr lvl="5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6pPr>
            <a:lvl7pPr lvl="6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7pPr>
            <a:lvl8pPr lvl="7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8pPr>
            <a:lvl9pPr lvl="8" algn="ctr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7925" y="1763456"/>
            <a:ext cx="2130000" cy="493200"/>
          </a:xfrm>
          <a:prstGeom prst="rect">
            <a:avLst/>
          </a:prstGeom>
        </p:spPr>
        <p:txBody>
          <a:bodyPr anchorCtr="0" anchor="t" bIns="34200" lIns="34200" spcFirstLastPara="1" rIns="34200" wrap="square" tIns="342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77925" y="688256"/>
            <a:ext cx="2130000" cy="1221600"/>
          </a:xfrm>
          <a:prstGeom prst="rect">
            <a:avLst/>
          </a:prstGeom>
        </p:spPr>
        <p:txBody>
          <a:bodyPr anchorCtr="0" anchor="b" bIns="34200" lIns="34200" spcFirstLastPara="1" rIns="34200" wrap="square" tIns="342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77925" y="1961384"/>
            <a:ext cx="2130000" cy="809400"/>
          </a:xfrm>
          <a:prstGeom prst="rect">
            <a:avLst/>
          </a:prstGeom>
        </p:spPr>
        <p:txBody>
          <a:bodyPr anchorCtr="0" anchor="t" bIns="34200" lIns="34200" spcFirstLastPara="1" rIns="34200" wrap="square" tIns="34200">
            <a:noAutofit/>
          </a:bodyPr>
          <a:lstStyle>
            <a:lvl1pPr indent="-273050" lvl="0" marL="457200" algn="ctr">
              <a:spcBef>
                <a:spcPts val="0"/>
              </a:spcBef>
              <a:spcAft>
                <a:spcPts val="0"/>
              </a:spcAft>
              <a:buSzPts val="700"/>
              <a:buChar char="●"/>
              <a:defRPr/>
            </a:lvl1pPr>
            <a:lvl2pPr indent="-260350" lvl="1" marL="914400" algn="ctr">
              <a:spcBef>
                <a:spcPts val="600"/>
              </a:spcBef>
              <a:spcAft>
                <a:spcPts val="0"/>
              </a:spcAft>
              <a:buSzPts val="500"/>
              <a:buChar char="○"/>
              <a:defRPr/>
            </a:lvl2pPr>
            <a:lvl3pPr indent="-260350" lvl="2" marL="1371600" algn="ctr">
              <a:spcBef>
                <a:spcPts val="600"/>
              </a:spcBef>
              <a:spcAft>
                <a:spcPts val="0"/>
              </a:spcAft>
              <a:buSzPts val="500"/>
              <a:buChar char="■"/>
              <a:defRPr/>
            </a:lvl3pPr>
            <a:lvl4pPr indent="-260350" lvl="3" marL="1828800" algn="ctr">
              <a:spcBef>
                <a:spcPts val="600"/>
              </a:spcBef>
              <a:spcAft>
                <a:spcPts val="0"/>
              </a:spcAft>
              <a:buSzPts val="500"/>
              <a:buChar char="●"/>
              <a:defRPr/>
            </a:lvl4pPr>
            <a:lvl5pPr indent="-260350" lvl="4" marL="2286000" algn="ctr">
              <a:spcBef>
                <a:spcPts val="600"/>
              </a:spcBef>
              <a:spcAft>
                <a:spcPts val="0"/>
              </a:spcAft>
              <a:buSzPts val="500"/>
              <a:buChar char="○"/>
              <a:defRPr/>
            </a:lvl5pPr>
            <a:lvl6pPr indent="-260350" lvl="5" marL="2743200" algn="ctr">
              <a:spcBef>
                <a:spcPts val="600"/>
              </a:spcBef>
              <a:spcAft>
                <a:spcPts val="0"/>
              </a:spcAft>
              <a:buSzPts val="500"/>
              <a:buChar char="■"/>
              <a:defRPr/>
            </a:lvl6pPr>
            <a:lvl7pPr indent="-260350" lvl="6" marL="3200400" algn="ctr">
              <a:spcBef>
                <a:spcPts val="600"/>
              </a:spcBef>
              <a:spcAft>
                <a:spcPts val="0"/>
              </a:spcAft>
              <a:buSzPts val="500"/>
              <a:buChar char="●"/>
              <a:defRPr/>
            </a:lvl7pPr>
            <a:lvl8pPr indent="-260350" lvl="7" marL="3657600" algn="ctr">
              <a:spcBef>
                <a:spcPts val="600"/>
              </a:spcBef>
              <a:spcAft>
                <a:spcPts val="0"/>
              </a:spcAft>
              <a:buSzPts val="500"/>
              <a:buChar char="○"/>
              <a:defRPr/>
            </a:lvl8pPr>
            <a:lvl9pPr indent="-260350" lvl="8" marL="4114800" algn="ctr">
              <a:spcBef>
                <a:spcPts val="600"/>
              </a:spcBef>
              <a:spcAft>
                <a:spcPts val="600"/>
              </a:spcAft>
              <a:buSzPts val="5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77925" y="1338307"/>
            <a:ext cx="2130000" cy="523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77925" y="276904"/>
            <a:ext cx="2130000" cy="356400"/>
          </a:xfrm>
          <a:prstGeom prst="rect">
            <a:avLst/>
          </a:prstGeom>
        </p:spPr>
        <p:txBody>
          <a:bodyPr anchorCtr="0" anchor="t" bIns="34200" lIns="34200" spcFirstLastPara="1" rIns="34200" wrap="square" tIns="34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77925" y="717096"/>
            <a:ext cx="2130000" cy="2125800"/>
          </a:xfrm>
          <a:prstGeom prst="rect">
            <a:avLst/>
          </a:prstGeom>
        </p:spPr>
        <p:txBody>
          <a:bodyPr anchorCtr="0" anchor="t" bIns="34200" lIns="34200" spcFirstLastPara="1" rIns="34200" wrap="square" tIns="3420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SzPts val="700"/>
              <a:buChar char="●"/>
              <a:defRPr/>
            </a:lvl1pPr>
            <a:lvl2pPr indent="-260350" lvl="1" marL="914400">
              <a:spcBef>
                <a:spcPts val="600"/>
              </a:spcBef>
              <a:spcAft>
                <a:spcPts val="0"/>
              </a:spcAft>
              <a:buSzPts val="500"/>
              <a:buChar char="○"/>
              <a:defRPr/>
            </a:lvl2pPr>
            <a:lvl3pPr indent="-260350" lvl="2" marL="1371600">
              <a:spcBef>
                <a:spcPts val="600"/>
              </a:spcBef>
              <a:spcAft>
                <a:spcPts val="0"/>
              </a:spcAft>
              <a:buSzPts val="500"/>
              <a:buChar char="■"/>
              <a:defRPr/>
            </a:lvl3pPr>
            <a:lvl4pPr indent="-260350" lvl="3" marL="1828800">
              <a:spcBef>
                <a:spcPts val="600"/>
              </a:spcBef>
              <a:spcAft>
                <a:spcPts val="0"/>
              </a:spcAft>
              <a:buSzPts val="500"/>
              <a:buChar char="●"/>
              <a:defRPr/>
            </a:lvl4pPr>
            <a:lvl5pPr indent="-260350" lvl="4" marL="2286000">
              <a:spcBef>
                <a:spcPts val="600"/>
              </a:spcBef>
              <a:spcAft>
                <a:spcPts val="0"/>
              </a:spcAft>
              <a:buSzPts val="500"/>
              <a:buChar char="○"/>
              <a:defRPr/>
            </a:lvl5pPr>
            <a:lvl6pPr indent="-260350" lvl="5" marL="2743200">
              <a:spcBef>
                <a:spcPts val="600"/>
              </a:spcBef>
              <a:spcAft>
                <a:spcPts val="0"/>
              </a:spcAft>
              <a:buSzPts val="500"/>
              <a:buChar char="■"/>
              <a:defRPr/>
            </a:lvl6pPr>
            <a:lvl7pPr indent="-260350" lvl="6" marL="3200400">
              <a:spcBef>
                <a:spcPts val="600"/>
              </a:spcBef>
              <a:spcAft>
                <a:spcPts val="0"/>
              </a:spcAft>
              <a:buSzPts val="500"/>
              <a:buChar char="●"/>
              <a:defRPr/>
            </a:lvl7pPr>
            <a:lvl8pPr indent="-260350" lvl="7" marL="3657600">
              <a:spcBef>
                <a:spcPts val="600"/>
              </a:spcBef>
              <a:spcAft>
                <a:spcPts val="0"/>
              </a:spcAft>
              <a:buSzPts val="500"/>
              <a:buChar char="○"/>
              <a:defRPr/>
            </a:lvl8pPr>
            <a:lvl9pPr indent="-260350" lvl="8" marL="4114800">
              <a:spcBef>
                <a:spcPts val="600"/>
              </a:spcBef>
              <a:spcAft>
                <a:spcPts val="600"/>
              </a:spcAft>
              <a:buSzPts val="5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77925" y="276904"/>
            <a:ext cx="2130000" cy="356400"/>
          </a:xfrm>
          <a:prstGeom prst="rect">
            <a:avLst/>
          </a:prstGeom>
        </p:spPr>
        <p:txBody>
          <a:bodyPr anchorCtr="0" anchor="t" bIns="34200" lIns="34200" spcFirstLastPara="1" rIns="34200" wrap="square" tIns="34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77925" y="717096"/>
            <a:ext cx="999900" cy="2125800"/>
          </a:xfrm>
          <a:prstGeom prst="rect">
            <a:avLst/>
          </a:prstGeom>
        </p:spPr>
        <p:txBody>
          <a:bodyPr anchorCtr="0" anchor="t" bIns="34200" lIns="34200" spcFirstLastPara="1" rIns="34200" wrap="square" tIns="34200">
            <a:noAutofit/>
          </a:bodyPr>
          <a:lstStyle>
            <a:lvl1pPr indent="-260350" lvl="0" marL="45720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1pPr>
            <a:lvl2pPr indent="-254000" lvl="1" marL="914400">
              <a:spcBef>
                <a:spcPts val="600"/>
              </a:spcBef>
              <a:spcAft>
                <a:spcPts val="0"/>
              </a:spcAft>
              <a:buSzPts val="400"/>
              <a:buChar char="○"/>
              <a:defRPr sz="400"/>
            </a:lvl2pPr>
            <a:lvl3pPr indent="-254000" lvl="2" marL="1371600">
              <a:spcBef>
                <a:spcPts val="600"/>
              </a:spcBef>
              <a:spcAft>
                <a:spcPts val="0"/>
              </a:spcAft>
              <a:buSzPts val="400"/>
              <a:buChar char="■"/>
              <a:defRPr sz="400"/>
            </a:lvl3pPr>
            <a:lvl4pPr indent="-254000" lvl="3" marL="1828800">
              <a:spcBef>
                <a:spcPts val="600"/>
              </a:spcBef>
              <a:spcAft>
                <a:spcPts val="0"/>
              </a:spcAft>
              <a:buSzPts val="400"/>
              <a:buChar char="●"/>
              <a:defRPr sz="400"/>
            </a:lvl4pPr>
            <a:lvl5pPr indent="-254000" lvl="4" marL="2286000">
              <a:spcBef>
                <a:spcPts val="600"/>
              </a:spcBef>
              <a:spcAft>
                <a:spcPts val="0"/>
              </a:spcAft>
              <a:buSzPts val="400"/>
              <a:buChar char="○"/>
              <a:defRPr sz="400"/>
            </a:lvl5pPr>
            <a:lvl6pPr indent="-254000" lvl="5" marL="2743200">
              <a:spcBef>
                <a:spcPts val="600"/>
              </a:spcBef>
              <a:spcAft>
                <a:spcPts val="0"/>
              </a:spcAft>
              <a:buSzPts val="400"/>
              <a:buChar char="■"/>
              <a:defRPr sz="400"/>
            </a:lvl6pPr>
            <a:lvl7pPr indent="-254000" lvl="6" marL="3200400">
              <a:spcBef>
                <a:spcPts val="600"/>
              </a:spcBef>
              <a:spcAft>
                <a:spcPts val="0"/>
              </a:spcAft>
              <a:buSzPts val="400"/>
              <a:buChar char="●"/>
              <a:defRPr sz="400"/>
            </a:lvl7pPr>
            <a:lvl8pPr indent="-254000" lvl="7" marL="3657600">
              <a:spcBef>
                <a:spcPts val="600"/>
              </a:spcBef>
              <a:spcAft>
                <a:spcPts val="0"/>
              </a:spcAft>
              <a:buSzPts val="400"/>
              <a:buChar char="○"/>
              <a:defRPr sz="400"/>
            </a:lvl8pPr>
            <a:lvl9pPr indent="-254000" lvl="8" marL="4114800">
              <a:spcBef>
                <a:spcPts val="600"/>
              </a:spcBef>
              <a:spcAft>
                <a:spcPts val="600"/>
              </a:spcAft>
              <a:buSzPts val="400"/>
              <a:buChar char="■"/>
              <a:defRPr sz="4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1208100" y="717096"/>
            <a:ext cx="999900" cy="2125800"/>
          </a:xfrm>
          <a:prstGeom prst="rect">
            <a:avLst/>
          </a:prstGeom>
        </p:spPr>
        <p:txBody>
          <a:bodyPr anchorCtr="0" anchor="t" bIns="34200" lIns="34200" spcFirstLastPara="1" rIns="34200" wrap="square" tIns="34200">
            <a:noAutofit/>
          </a:bodyPr>
          <a:lstStyle>
            <a:lvl1pPr indent="-260350" lvl="0" marL="45720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1pPr>
            <a:lvl2pPr indent="-254000" lvl="1" marL="914400">
              <a:spcBef>
                <a:spcPts val="600"/>
              </a:spcBef>
              <a:spcAft>
                <a:spcPts val="0"/>
              </a:spcAft>
              <a:buSzPts val="400"/>
              <a:buChar char="○"/>
              <a:defRPr sz="400"/>
            </a:lvl2pPr>
            <a:lvl3pPr indent="-254000" lvl="2" marL="1371600">
              <a:spcBef>
                <a:spcPts val="600"/>
              </a:spcBef>
              <a:spcAft>
                <a:spcPts val="0"/>
              </a:spcAft>
              <a:buSzPts val="400"/>
              <a:buChar char="■"/>
              <a:defRPr sz="400"/>
            </a:lvl3pPr>
            <a:lvl4pPr indent="-254000" lvl="3" marL="1828800">
              <a:spcBef>
                <a:spcPts val="600"/>
              </a:spcBef>
              <a:spcAft>
                <a:spcPts val="0"/>
              </a:spcAft>
              <a:buSzPts val="400"/>
              <a:buChar char="●"/>
              <a:defRPr sz="400"/>
            </a:lvl4pPr>
            <a:lvl5pPr indent="-254000" lvl="4" marL="2286000">
              <a:spcBef>
                <a:spcPts val="600"/>
              </a:spcBef>
              <a:spcAft>
                <a:spcPts val="0"/>
              </a:spcAft>
              <a:buSzPts val="400"/>
              <a:buChar char="○"/>
              <a:defRPr sz="400"/>
            </a:lvl5pPr>
            <a:lvl6pPr indent="-254000" lvl="5" marL="2743200">
              <a:spcBef>
                <a:spcPts val="600"/>
              </a:spcBef>
              <a:spcAft>
                <a:spcPts val="0"/>
              </a:spcAft>
              <a:buSzPts val="400"/>
              <a:buChar char="■"/>
              <a:defRPr sz="400"/>
            </a:lvl6pPr>
            <a:lvl7pPr indent="-254000" lvl="6" marL="3200400">
              <a:spcBef>
                <a:spcPts val="600"/>
              </a:spcBef>
              <a:spcAft>
                <a:spcPts val="0"/>
              </a:spcAft>
              <a:buSzPts val="400"/>
              <a:buChar char="●"/>
              <a:defRPr sz="400"/>
            </a:lvl7pPr>
            <a:lvl8pPr indent="-254000" lvl="7" marL="3657600">
              <a:spcBef>
                <a:spcPts val="600"/>
              </a:spcBef>
              <a:spcAft>
                <a:spcPts val="0"/>
              </a:spcAft>
              <a:buSzPts val="400"/>
              <a:buChar char="○"/>
              <a:defRPr sz="400"/>
            </a:lvl8pPr>
            <a:lvl9pPr indent="-254000" lvl="8" marL="4114800">
              <a:spcBef>
                <a:spcPts val="600"/>
              </a:spcBef>
              <a:spcAft>
                <a:spcPts val="600"/>
              </a:spcAft>
              <a:buSzPts val="400"/>
              <a:buChar char="■"/>
              <a:defRPr sz="4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77925" y="276904"/>
            <a:ext cx="2130000" cy="356400"/>
          </a:xfrm>
          <a:prstGeom prst="rect">
            <a:avLst/>
          </a:prstGeom>
        </p:spPr>
        <p:txBody>
          <a:bodyPr anchorCtr="0" anchor="t" bIns="34200" lIns="34200" spcFirstLastPara="1" rIns="34200" wrap="square" tIns="34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77925" y="345707"/>
            <a:ext cx="702000" cy="470100"/>
          </a:xfrm>
          <a:prstGeom prst="rect">
            <a:avLst/>
          </a:prstGeom>
        </p:spPr>
        <p:txBody>
          <a:bodyPr anchorCtr="0" anchor="b" bIns="34200" lIns="34200" spcFirstLastPara="1" rIns="34200" wrap="square" tIns="34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77925" y="864640"/>
            <a:ext cx="702000" cy="1978200"/>
          </a:xfrm>
          <a:prstGeom prst="rect">
            <a:avLst/>
          </a:prstGeom>
        </p:spPr>
        <p:txBody>
          <a:bodyPr anchorCtr="0" anchor="t" bIns="34200" lIns="34200" spcFirstLastPara="1" rIns="34200" wrap="square" tIns="34200">
            <a:noAutofit/>
          </a:bodyPr>
          <a:lstStyle>
            <a:lvl1pPr indent="-254000" lvl="0" marL="457200">
              <a:spcBef>
                <a:spcPts val="0"/>
              </a:spcBef>
              <a:spcAft>
                <a:spcPts val="0"/>
              </a:spcAft>
              <a:buSzPts val="400"/>
              <a:buChar char="●"/>
              <a:defRPr sz="400"/>
            </a:lvl1pPr>
            <a:lvl2pPr indent="-254000" lvl="1" marL="914400">
              <a:spcBef>
                <a:spcPts val="600"/>
              </a:spcBef>
              <a:spcAft>
                <a:spcPts val="0"/>
              </a:spcAft>
              <a:buSzPts val="400"/>
              <a:buChar char="○"/>
              <a:defRPr sz="400"/>
            </a:lvl2pPr>
            <a:lvl3pPr indent="-254000" lvl="2" marL="1371600">
              <a:spcBef>
                <a:spcPts val="600"/>
              </a:spcBef>
              <a:spcAft>
                <a:spcPts val="0"/>
              </a:spcAft>
              <a:buSzPts val="400"/>
              <a:buChar char="■"/>
              <a:defRPr sz="400"/>
            </a:lvl3pPr>
            <a:lvl4pPr indent="-254000" lvl="3" marL="1828800">
              <a:spcBef>
                <a:spcPts val="600"/>
              </a:spcBef>
              <a:spcAft>
                <a:spcPts val="0"/>
              </a:spcAft>
              <a:buSzPts val="400"/>
              <a:buChar char="●"/>
              <a:defRPr sz="400"/>
            </a:lvl4pPr>
            <a:lvl5pPr indent="-254000" lvl="4" marL="2286000">
              <a:spcBef>
                <a:spcPts val="600"/>
              </a:spcBef>
              <a:spcAft>
                <a:spcPts val="0"/>
              </a:spcAft>
              <a:buSzPts val="400"/>
              <a:buChar char="○"/>
              <a:defRPr sz="400"/>
            </a:lvl5pPr>
            <a:lvl6pPr indent="-254000" lvl="5" marL="2743200">
              <a:spcBef>
                <a:spcPts val="600"/>
              </a:spcBef>
              <a:spcAft>
                <a:spcPts val="0"/>
              </a:spcAft>
              <a:buSzPts val="400"/>
              <a:buChar char="■"/>
              <a:defRPr sz="400"/>
            </a:lvl6pPr>
            <a:lvl7pPr indent="-254000" lvl="6" marL="3200400">
              <a:spcBef>
                <a:spcPts val="600"/>
              </a:spcBef>
              <a:spcAft>
                <a:spcPts val="0"/>
              </a:spcAft>
              <a:buSzPts val="400"/>
              <a:buChar char="●"/>
              <a:defRPr sz="400"/>
            </a:lvl7pPr>
            <a:lvl8pPr indent="-254000" lvl="7" marL="3657600">
              <a:spcBef>
                <a:spcPts val="600"/>
              </a:spcBef>
              <a:spcAft>
                <a:spcPts val="0"/>
              </a:spcAft>
              <a:buSzPts val="400"/>
              <a:buChar char="○"/>
              <a:defRPr sz="400"/>
            </a:lvl8pPr>
            <a:lvl9pPr indent="-254000" lvl="8" marL="4114800">
              <a:spcBef>
                <a:spcPts val="600"/>
              </a:spcBef>
              <a:spcAft>
                <a:spcPts val="600"/>
              </a:spcAft>
              <a:buSzPts val="400"/>
              <a:buChar char="■"/>
              <a:defRPr sz="4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22563" y="280093"/>
            <a:ext cx="1591800" cy="25455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1143000" y="-78"/>
            <a:ext cx="1143000" cy="320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4200" lIns="34200" spcFirstLastPara="1" rIns="34200" wrap="square" tIns="342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66375" y="767309"/>
            <a:ext cx="1011300" cy="922200"/>
          </a:xfrm>
          <a:prstGeom prst="rect">
            <a:avLst/>
          </a:prstGeom>
        </p:spPr>
        <p:txBody>
          <a:bodyPr anchorCtr="0" anchor="b" bIns="34200" lIns="34200" spcFirstLastPara="1" rIns="34200" wrap="square" tIns="342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66375" y="1744136"/>
            <a:ext cx="1011300" cy="768600"/>
          </a:xfrm>
          <a:prstGeom prst="rect">
            <a:avLst/>
          </a:prstGeom>
        </p:spPr>
        <p:txBody>
          <a:bodyPr anchorCtr="0" anchor="t" bIns="34200" lIns="34200" spcFirstLastPara="1" rIns="34200" wrap="square" tIns="342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1234875" y="450536"/>
            <a:ext cx="959100" cy="22992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indent="-273050" lvl="0" marL="457200">
              <a:spcBef>
                <a:spcPts val="0"/>
              </a:spcBef>
              <a:spcAft>
                <a:spcPts val="0"/>
              </a:spcAft>
              <a:buSzPts val="700"/>
              <a:buChar char="●"/>
              <a:defRPr/>
            </a:lvl1pPr>
            <a:lvl2pPr indent="-260350" lvl="1" marL="914400">
              <a:spcBef>
                <a:spcPts val="600"/>
              </a:spcBef>
              <a:spcAft>
                <a:spcPts val="0"/>
              </a:spcAft>
              <a:buSzPts val="500"/>
              <a:buChar char="○"/>
              <a:defRPr/>
            </a:lvl2pPr>
            <a:lvl3pPr indent="-260350" lvl="2" marL="1371600">
              <a:spcBef>
                <a:spcPts val="600"/>
              </a:spcBef>
              <a:spcAft>
                <a:spcPts val="0"/>
              </a:spcAft>
              <a:buSzPts val="500"/>
              <a:buChar char="■"/>
              <a:defRPr/>
            </a:lvl3pPr>
            <a:lvl4pPr indent="-260350" lvl="3" marL="1828800">
              <a:spcBef>
                <a:spcPts val="600"/>
              </a:spcBef>
              <a:spcAft>
                <a:spcPts val="0"/>
              </a:spcAft>
              <a:buSzPts val="500"/>
              <a:buChar char="●"/>
              <a:defRPr/>
            </a:lvl4pPr>
            <a:lvl5pPr indent="-260350" lvl="4" marL="2286000">
              <a:spcBef>
                <a:spcPts val="600"/>
              </a:spcBef>
              <a:spcAft>
                <a:spcPts val="0"/>
              </a:spcAft>
              <a:buSzPts val="500"/>
              <a:buChar char="○"/>
              <a:defRPr/>
            </a:lvl5pPr>
            <a:lvl6pPr indent="-260350" lvl="5" marL="2743200">
              <a:spcBef>
                <a:spcPts val="600"/>
              </a:spcBef>
              <a:spcAft>
                <a:spcPts val="0"/>
              </a:spcAft>
              <a:buSzPts val="500"/>
              <a:buChar char="■"/>
              <a:defRPr/>
            </a:lvl6pPr>
            <a:lvl7pPr indent="-260350" lvl="6" marL="3200400">
              <a:spcBef>
                <a:spcPts val="600"/>
              </a:spcBef>
              <a:spcAft>
                <a:spcPts val="0"/>
              </a:spcAft>
              <a:buSzPts val="500"/>
              <a:buChar char="●"/>
              <a:defRPr/>
            </a:lvl7pPr>
            <a:lvl8pPr indent="-260350" lvl="7" marL="3657600">
              <a:spcBef>
                <a:spcPts val="600"/>
              </a:spcBef>
              <a:spcAft>
                <a:spcPts val="0"/>
              </a:spcAft>
              <a:buSzPts val="500"/>
              <a:buChar char="○"/>
              <a:defRPr/>
            </a:lvl8pPr>
            <a:lvl9pPr indent="-260350" lvl="8" marL="4114800">
              <a:spcBef>
                <a:spcPts val="600"/>
              </a:spcBef>
              <a:spcAft>
                <a:spcPts val="600"/>
              </a:spcAft>
              <a:buSzPts val="5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77925" y="2632358"/>
            <a:ext cx="1499700" cy="3765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</p:spPr>
        <p:txBody>
          <a:bodyPr anchorCtr="0" anchor="ctr" bIns="34200" lIns="34200" spcFirstLastPara="1" rIns="34200" wrap="square" tIns="342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7925" y="276904"/>
            <a:ext cx="21300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00" lIns="34200" spcFirstLastPara="1" rIns="34200" wrap="square" tIns="342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7925" y="717096"/>
            <a:ext cx="2130000" cy="21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00" lIns="34200" spcFirstLastPara="1" rIns="34200" wrap="square" tIns="34200">
            <a:noAutofit/>
          </a:bodyPr>
          <a:lstStyle>
            <a:lvl1pPr indent="-2730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Char char="●"/>
              <a:defRPr sz="700">
                <a:solidFill>
                  <a:schemeClr val="dk2"/>
                </a:solidFill>
              </a:defRPr>
            </a:lvl1pPr>
            <a:lvl2pPr indent="-260350" lvl="1" marL="9144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500"/>
              <a:buChar char="○"/>
              <a:defRPr sz="500">
                <a:solidFill>
                  <a:schemeClr val="dk2"/>
                </a:solidFill>
              </a:defRPr>
            </a:lvl2pPr>
            <a:lvl3pPr indent="-260350" lvl="2" marL="13716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500"/>
              <a:buChar char="■"/>
              <a:defRPr sz="500">
                <a:solidFill>
                  <a:schemeClr val="dk2"/>
                </a:solidFill>
              </a:defRPr>
            </a:lvl3pPr>
            <a:lvl4pPr indent="-260350" lvl="3" marL="18288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500"/>
              <a:buChar char="●"/>
              <a:defRPr sz="500">
                <a:solidFill>
                  <a:schemeClr val="dk2"/>
                </a:solidFill>
              </a:defRPr>
            </a:lvl4pPr>
            <a:lvl5pPr indent="-260350" lvl="4" marL="2286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500"/>
              <a:buChar char="○"/>
              <a:defRPr sz="500">
                <a:solidFill>
                  <a:schemeClr val="dk2"/>
                </a:solidFill>
              </a:defRPr>
            </a:lvl5pPr>
            <a:lvl6pPr indent="-260350" lvl="5" marL="2743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500"/>
              <a:buChar char="■"/>
              <a:defRPr sz="500">
                <a:solidFill>
                  <a:schemeClr val="dk2"/>
                </a:solidFill>
              </a:defRPr>
            </a:lvl6pPr>
            <a:lvl7pPr indent="-260350" lvl="6" marL="32004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500"/>
              <a:buChar char="●"/>
              <a:defRPr sz="500">
                <a:solidFill>
                  <a:schemeClr val="dk2"/>
                </a:solidFill>
              </a:defRPr>
            </a:lvl7pPr>
            <a:lvl8pPr indent="-260350" lvl="7" marL="36576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500"/>
              <a:buChar char="○"/>
              <a:defRPr sz="500">
                <a:solidFill>
                  <a:schemeClr val="dk2"/>
                </a:solidFill>
              </a:defRPr>
            </a:lvl8pPr>
            <a:lvl9pPr indent="-260350" lvl="8" marL="411480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2"/>
              </a:buClr>
              <a:buSzPts val="500"/>
              <a:buChar char="■"/>
              <a:defRPr sz="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2118114" y="2901557"/>
            <a:ext cx="137100" cy="2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00" lIns="34200" spcFirstLastPara="1" rIns="34200" wrap="square" tIns="34200">
            <a:noAutofit/>
          </a:bodyPr>
          <a:lstStyle>
            <a:lvl1pPr lvl="0" algn="r">
              <a:buNone/>
              <a:defRPr sz="400">
                <a:solidFill>
                  <a:schemeClr val="dk2"/>
                </a:solidFill>
              </a:defRPr>
            </a:lvl1pPr>
            <a:lvl2pPr lvl="1" algn="r">
              <a:buNone/>
              <a:defRPr sz="400">
                <a:solidFill>
                  <a:schemeClr val="dk2"/>
                </a:solidFill>
              </a:defRPr>
            </a:lvl2pPr>
            <a:lvl3pPr lvl="2" algn="r">
              <a:buNone/>
              <a:defRPr sz="400">
                <a:solidFill>
                  <a:schemeClr val="dk2"/>
                </a:solidFill>
              </a:defRPr>
            </a:lvl3pPr>
            <a:lvl4pPr lvl="3" algn="r">
              <a:buNone/>
              <a:defRPr sz="400">
                <a:solidFill>
                  <a:schemeClr val="dk2"/>
                </a:solidFill>
              </a:defRPr>
            </a:lvl4pPr>
            <a:lvl5pPr lvl="4" algn="r">
              <a:buNone/>
              <a:defRPr sz="400">
                <a:solidFill>
                  <a:schemeClr val="dk2"/>
                </a:solidFill>
              </a:defRPr>
            </a:lvl5pPr>
            <a:lvl6pPr lvl="5" algn="r">
              <a:buNone/>
              <a:defRPr sz="400">
                <a:solidFill>
                  <a:schemeClr val="dk2"/>
                </a:solidFill>
              </a:defRPr>
            </a:lvl6pPr>
            <a:lvl7pPr lvl="6" algn="r">
              <a:buNone/>
              <a:defRPr sz="400">
                <a:solidFill>
                  <a:schemeClr val="dk2"/>
                </a:solidFill>
              </a:defRPr>
            </a:lvl7pPr>
            <a:lvl8pPr lvl="7" algn="r">
              <a:buNone/>
              <a:defRPr sz="400">
                <a:solidFill>
                  <a:schemeClr val="dk2"/>
                </a:solidFill>
              </a:defRPr>
            </a:lvl8pPr>
            <a:lvl9pPr lvl="8" algn="r">
              <a:buNone/>
              <a:defRPr sz="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berlin airlift color"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860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86000" cy="3200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"/>
            <a:ext cx="2286000" cy="3200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86000" cy="3200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5"/>
          <p:cNvPicPr preferRelativeResize="0"/>
          <p:nvPr/>
        </p:nvPicPr>
        <p:blipFill rotWithShape="1">
          <a:blip r:embed="rId3">
            <a:alphaModFix/>
          </a:blip>
          <a:srcRect b="3725" l="0" r="0" t="0"/>
          <a:stretch/>
        </p:blipFill>
        <p:spPr>
          <a:xfrm>
            <a:off x="0" y="0"/>
            <a:ext cx="22860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iron curtain" id="59" name="Google Shape;59;p14"/>
          <p:cNvPicPr preferRelativeResize="0"/>
          <p:nvPr/>
        </p:nvPicPr>
        <p:blipFill rotWithShape="1">
          <a:blip r:embed="rId3">
            <a:alphaModFix/>
          </a:blip>
          <a:srcRect b="0" l="0" r="43275" t="16233"/>
          <a:stretch/>
        </p:blipFill>
        <p:spPr>
          <a:xfrm>
            <a:off x="0" y="-27600"/>
            <a:ext cx="2286000" cy="322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 result for rock and roll" id="64" name="Google Shape;64;p15"/>
          <p:cNvPicPr preferRelativeResize="0"/>
          <p:nvPr/>
        </p:nvPicPr>
        <p:blipFill rotWithShape="1">
          <a:blip r:embed="rId3">
            <a:alphaModFix/>
          </a:blip>
          <a:srcRect b="4295" l="11307" r="10438" t="4886"/>
          <a:stretch/>
        </p:blipFill>
        <p:spPr>
          <a:xfrm>
            <a:off x="0" y="0"/>
            <a:ext cx="22860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/>
        </p:nvSpPr>
        <p:spPr>
          <a:xfrm>
            <a:off x="-224550" y="-40000"/>
            <a:ext cx="27351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FF"/>
              </a:solidFill>
            </a:endParaRPr>
          </a:p>
        </p:txBody>
      </p:sp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860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860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86000" cy="3200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86000" cy="3200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860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2286000" cy="3200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